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84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D0357-67EA-4864-A0D9-AA1D6286C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1F422-9FA5-44B5-8F27-6848DD69F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A088E-5512-43A3-A58A-0542D449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102F4-0EFF-4CA4-BA67-D8F556AC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34795C-A71F-4E43-9EC1-03F402E34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2A216-6CCA-4E01-9170-518D2557A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401CEB-FB8C-45B8-9877-C03587EA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9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D90A64-369B-4D7C-AC02-E2BE279D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F237F-E0F4-4FAD-A89A-F273D851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599A8E-A451-4BBF-A7ED-342784B0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3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CA5464-CE33-4716-A7E9-62560781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8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B8A468-3FED-46FF-80C0-8303DAF2B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9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DEDA2E-6712-4F57-961D-FF930BCE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4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C361E-5B37-4AB0-99B9-9B2CC074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F2A5D8-F264-4D3D-A609-B36E22D84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24" y="0"/>
            <a:ext cx="18305824" cy="10297027"/>
          </a:xfrm>
        </p:spPr>
      </p:pic>
    </p:spTree>
    <p:extLst>
      <p:ext uri="{BB962C8B-B14F-4D97-AF65-F5344CB8AC3E}">
        <p14:creationId xmlns:p14="http://schemas.microsoft.com/office/powerpoint/2010/main" val="344130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D49872-7481-44DA-B1DB-0CDE9276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9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9B02D-B813-41C9-80F1-21AED05B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4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FD224C-6FD8-46DC-884F-21B796BD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9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7B9D1D-BC0C-40FB-9CC9-69F68D76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3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F8C6E-199E-413B-904E-70BC5BD91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E511C9-94F3-4F31-9ADB-E3F9DCF3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1DF058-7CEF-4E0B-8857-C1B650C69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6E6BD-E681-471E-897A-DDF0C98F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E105C3-410B-4A8E-88E4-42F55F2C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AEFD88-1373-4BD7-9B8A-4B583792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4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69A581-2AD1-4888-B15A-476F31C22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EA689-099D-4BE0-BA42-F9916E09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[쭈미정석] SSAFY AI 챌린지</dc:title>
  <dc:creator>SSAFY</dc:creator>
  <cp:lastModifiedBy>SSAFY</cp:lastModifiedBy>
  <cp:revision>2</cp:revision>
  <dcterms:created xsi:type="dcterms:W3CDTF">2006-08-16T00:00:00Z</dcterms:created>
  <dcterms:modified xsi:type="dcterms:W3CDTF">2025-10-27T00:48:12Z</dcterms:modified>
  <dc:identifier>DAG2r2ovnCI</dc:identifier>
</cp:coreProperties>
</file>